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</p:sldMasterIdLst>
  <p:sldIdLst>
    <p:sldId id="256" r:id="rId4"/>
    <p:sldId id="257" r:id="rId5"/>
    <p:sldId id="258" r:id="rId6"/>
    <p:sldId id="262" r:id="rId7"/>
    <p:sldId id="259" r:id="rId8"/>
    <p:sldId id="260" r:id="rId9"/>
    <p:sldId id="261" r:id="rId10"/>
    <p:sldId id="263" r:id="rId11"/>
    <p:sldId id="265" r:id="rId12"/>
    <p:sldId id="266" r:id="rId13"/>
    <p:sldId id="264" r:id="rId14"/>
    <p:sldId id="267" r:id="rId15"/>
    <p:sldId id="26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420" y="6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8384C-F42D-48F0-9CB2-AB4279715D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5F5D9-51A2-4FE2-ABEE-287AF7A96F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620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8384C-F42D-48F0-9CB2-AB4279715D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5F5D9-51A2-4FE2-ABEE-287AF7A96F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183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8384C-F42D-48F0-9CB2-AB4279715D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5F5D9-51A2-4FE2-ABEE-287AF7A96F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6773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047C2-F203-4718-BB79-F9F176B3DF9E}" type="datetimeFigureOut">
              <a:rPr lang="en-US" smtClean="0">
                <a:solidFill>
                  <a:srgbClr val="FFFFFF"/>
                </a:solidFill>
              </a:rPr>
              <a:pPr/>
              <a:t>4/17/2014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082D8-B6E5-4516-842E-268E92682EBE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2851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047C2-F203-4718-BB79-F9F176B3DF9E}" type="datetimeFigureOut">
              <a:rPr lang="en-US" smtClean="0">
                <a:solidFill>
                  <a:srgbClr val="FFFFFF"/>
                </a:solidFill>
              </a:rPr>
              <a:pPr/>
              <a:t>4/17/2014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082D8-B6E5-4516-842E-268E92682EBE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232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047C2-F203-4718-BB79-F9F176B3DF9E}" type="datetimeFigureOut">
              <a:rPr lang="en-US" smtClean="0">
                <a:solidFill>
                  <a:srgbClr val="FFFFFF"/>
                </a:solidFill>
              </a:rPr>
              <a:pPr/>
              <a:t>4/17/2014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082D8-B6E5-4516-842E-268E92682EBE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6414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047C2-F203-4718-BB79-F9F176B3DF9E}" type="datetimeFigureOut">
              <a:rPr lang="en-US" smtClean="0">
                <a:solidFill>
                  <a:srgbClr val="FFFFFF"/>
                </a:solidFill>
              </a:rPr>
              <a:pPr/>
              <a:t>4/17/2014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082D8-B6E5-4516-842E-268E92682EBE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767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047C2-F203-4718-BB79-F9F176B3DF9E}" type="datetimeFigureOut">
              <a:rPr lang="en-US" smtClean="0">
                <a:solidFill>
                  <a:srgbClr val="FFFFFF"/>
                </a:solidFill>
              </a:rPr>
              <a:pPr/>
              <a:t>4/17/2014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082D8-B6E5-4516-842E-268E92682EBE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6884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047C2-F203-4718-BB79-F9F176B3DF9E}" type="datetimeFigureOut">
              <a:rPr lang="en-US" smtClean="0">
                <a:solidFill>
                  <a:srgbClr val="FFFFFF"/>
                </a:solidFill>
              </a:rPr>
              <a:pPr/>
              <a:t>4/17/2014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082D8-B6E5-4516-842E-268E92682EBE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3720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047C2-F203-4718-BB79-F9F176B3DF9E}" type="datetimeFigureOut">
              <a:rPr lang="en-US" smtClean="0">
                <a:solidFill>
                  <a:srgbClr val="FFFFFF"/>
                </a:solidFill>
              </a:rPr>
              <a:pPr/>
              <a:t>4/17/2014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082D8-B6E5-4516-842E-268E92682EBE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7717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047C2-F203-4718-BB79-F9F176B3DF9E}" type="datetimeFigureOut">
              <a:rPr lang="en-US" smtClean="0">
                <a:solidFill>
                  <a:srgbClr val="FFFFFF"/>
                </a:solidFill>
              </a:rPr>
              <a:pPr/>
              <a:t>4/17/2014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082D8-B6E5-4516-842E-268E92682EBE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670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8384C-F42D-48F0-9CB2-AB4279715D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5F5D9-51A2-4FE2-ABEE-287AF7A96F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1228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047C2-F203-4718-BB79-F9F176B3DF9E}" type="datetimeFigureOut">
              <a:rPr lang="en-US" smtClean="0">
                <a:solidFill>
                  <a:srgbClr val="FFFFFF"/>
                </a:solidFill>
              </a:rPr>
              <a:pPr/>
              <a:t>4/17/2014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082D8-B6E5-4516-842E-268E92682EBE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0051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047C2-F203-4718-BB79-F9F176B3DF9E}" type="datetimeFigureOut">
              <a:rPr lang="en-US" smtClean="0">
                <a:solidFill>
                  <a:srgbClr val="FFFFFF"/>
                </a:solidFill>
              </a:rPr>
              <a:pPr/>
              <a:t>4/17/2014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082D8-B6E5-4516-842E-268E92682EBE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4177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047C2-F203-4718-BB79-F9F176B3DF9E}" type="datetimeFigureOut">
              <a:rPr lang="en-US" smtClean="0">
                <a:solidFill>
                  <a:srgbClr val="FFFFFF"/>
                </a:solidFill>
              </a:rPr>
              <a:pPr/>
              <a:t>4/17/2014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082D8-B6E5-4516-842E-268E92682EBE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6896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047C2-F203-4718-BB79-F9F176B3DF9E}" type="datetimeFigureOut">
              <a:rPr lang="en-US" smtClean="0">
                <a:solidFill>
                  <a:srgbClr val="FFFFFF"/>
                </a:solidFill>
              </a:rPr>
              <a:pPr/>
              <a:t>4/17/2014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082D8-B6E5-4516-842E-268E92682EBE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0823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047C2-F203-4718-BB79-F9F176B3DF9E}" type="datetimeFigureOut">
              <a:rPr lang="en-US" smtClean="0">
                <a:solidFill>
                  <a:srgbClr val="FFFFFF"/>
                </a:solidFill>
              </a:rPr>
              <a:pPr/>
              <a:t>4/17/2014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082D8-B6E5-4516-842E-268E92682EBE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1791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047C2-F203-4718-BB79-F9F176B3DF9E}" type="datetimeFigureOut">
              <a:rPr lang="en-US" smtClean="0">
                <a:solidFill>
                  <a:srgbClr val="FFFFFF"/>
                </a:solidFill>
              </a:rPr>
              <a:pPr/>
              <a:t>4/17/2014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082D8-B6E5-4516-842E-268E92682EBE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2850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047C2-F203-4718-BB79-F9F176B3DF9E}" type="datetimeFigureOut">
              <a:rPr lang="en-US" smtClean="0">
                <a:solidFill>
                  <a:srgbClr val="FFFFFF"/>
                </a:solidFill>
              </a:rPr>
              <a:pPr/>
              <a:t>4/17/2014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082D8-B6E5-4516-842E-268E92682EBE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948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047C2-F203-4718-BB79-F9F176B3DF9E}" type="datetimeFigureOut">
              <a:rPr lang="en-US" smtClean="0">
                <a:solidFill>
                  <a:srgbClr val="FFFFFF"/>
                </a:solidFill>
              </a:rPr>
              <a:pPr/>
              <a:t>4/17/2014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082D8-B6E5-4516-842E-268E92682EBE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5247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047C2-F203-4718-BB79-F9F176B3DF9E}" type="datetimeFigureOut">
              <a:rPr lang="en-US" smtClean="0">
                <a:solidFill>
                  <a:srgbClr val="FFFFFF"/>
                </a:solidFill>
              </a:rPr>
              <a:pPr/>
              <a:t>4/17/2014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082D8-B6E5-4516-842E-268E92682EBE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3066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047C2-F203-4718-BB79-F9F176B3DF9E}" type="datetimeFigureOut">
              <a:rPr lang="en-US" smtClean="0">
                <a:solidFill>
                  <a:srgbClr val="FFFFFF"/>
                </a:solidFill>
              </a:rPr>
              <a:pPr/>
              <a:t>4/17/2014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082D8-B6E5-4516-842E-268E92682EBE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197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8384C-F42D-48F0-9CB2-AB4279715D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5F5D9-51A2-4FE2-ABEE-287AF7A96F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6669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047C2-F203-4718-BB79-F9F176B3DF9E}" type="datetimeFigureOut">
              <a:rPr lang="en-US" smtClean="0">
                <a:solidFill>
                  <a:srgbClr val="FFFFFF"/>
                </a:solidFill>
              </a:rPr>
              <a:pPr/>
              <a:t>4/17/2014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082D8-B6E5-4516-842E-268E92682EBE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7204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047C2-F203-4718-BB79-F9F176B3DF9E}" type="datetimeFigureOut">
              <a:rPr lang="en-US" smtClean="0">
                <a:solidFill>
                  <a:srgbClr val="FFFFFF"/>
                </a:solidFill>
              </a:rPr>
              <a:pPr/>
              <a:t>4/17/2014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082D8-B6E5-4516-842E-268E92682EBE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9090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047C2-F203-4718-BB79-F9F176B3DF9E}" type="datetimeFigureOut">
              <a:rPr lang="en-US" smtClean="0">
                <a:solidFill>
                  <a:srgbClr val="FFFFFF"/>
                </a:solidFill>
              </a:rPr>
              <a:pPr/>
              <a:t>4/17/2014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082D8-B6E5-4516-842E-268E92682EBE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9670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047C2-F203-4718-BB79-F9F176B3DF9E}" type="datetimeFigureOut">
              <a:rPr lang="en-US" smtClean="0">
                <a:solidFill>
                  <a:srgbClr val="FFFFFF"/>
                </a:solidFill>
              </a:rPr>
              <a:pPr/>
              <a:t>4/17/2014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082D8-B6E5-4516-842E-268E92682EBE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268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8384C-F42D-48F0-9CB2-AB4279715D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5F5D9-51A2-4FE2-ABEE-287AF7A96F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909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8384C-F42D-48F0-9CB2-AB4279715D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5F5D9-51A2-4FE2-ABEE-287AF7A96F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36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8384C-F42D-48F0-9CB2-AB4279715D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5F5D9-51A2-4FE2-ABEE-287AF7A96F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39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8384C-F42D-48F0-9CB2-AB4279715D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5F5D9-51A2-4FE2-ABEE-287AF7A96F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042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8384C-F42D-48F0-9CB2-AB4279715D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5F5D9-51A2-4FE2-ABEE-287AF7A96F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935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8384C-F42D-48F0-9CB2-AB4279715D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5F5D9-51A2-4FE2-ABEE-287AF7A96F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683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8384C-F42D-48F0-9CB2-AB4279715D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D5F5D9-51A2-4FE2-ABEE-287AF7A96F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361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A10047C2-F203-4718-BB79-F9F176B3DF9E}" type="datetimeFigureOut">
              <a:rPr lang="en-US" smtClean="0">
                <a:solidFill>
                  <a:srgbClr val="FFFFFF"/>
                </a:solidFill>
              </a:rPr>
              <a:pPr/>
              <a:t>4/17/2014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4A7082D8-B6E5-4516-842E-268E92682EBE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9008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A10047C2-F203-4718-BB79-F9F176B3DF9E}" type="datetimeFigureOut">
              <a:rPr lang="en-US" smtClean="0">
                <a:solidFill>
                  <a:srgbClr val="FFFFFF"/>
                </a:solidFill>
              </a:rPr>
              <a:pPr/>
              <a:t>4/17/2014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4A7082D8-B6E5-4516-842E-268E92682EBE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5131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jrosselo@purdue.edu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hyperlink" Target="http://www.teach.purdue.edu/becomeateacher/" TargetMode="External"/><Relationship Id="rId4" Type="http://schemas.openxmlformats.org/officeDocument/2006/relationships/hyperlink" Target="http://www.purdue.edu/hhs/hdfs/undergraduate/majors/FCSE.php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Your Future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4262218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="">
      <p:transition spd="slow" advClick="0" advTm="4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Choose </a:t>
            </a:r>
            <a:r>
              <a:rPr lang="en-US" dirty="0" err="1" smtClean="0"/>
              <a:t>Facs</a:t>
            </a:r>
            <a:r>
              <a:rPr lang="en-US" dirty="0" smtClean="0"/>
              <a:t> Education @ Ball State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1600200"/>
            <a:ext cx="5343832" cy="473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46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000">
        <p:random/>
      </p:transition>
    </mc:Choice>
    <mc:Fallback xmlns="">
      <p:transition spd="slow" advTm="6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83610"/>
            <a:ext cx="7848600" cy="655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90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000">
        <p:random/>
      </p:transition>
    </mc:Choice>
    <mc:Fallback xmlns="">
      <p:transition spd="slow" advTm="6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/>
              <a:t>Join Indiana </a:t>
            </a:r>
            <a:r>
              <a:rPr lang="en-US" sz="4000" dirty="0" err="1" smtClean="0"/>
              <a:t>fACS</a:t>
            </a:r>
            <a:r>
              <a:rPr lang="en-US" sz="4000" dirty="0" smtClean="0"/>
              <a:t> on </a:t>
            </a:r>
            <a:r>
              <a:rPr lang="en-US" sz="4000" dirty="0" err="1" smtClean="0"/>
              <a:t>facebook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95" y="1734910"/>
            <a:ext cx="9088362" cy="5112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170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000">
        <p:random/>
      </p:transition>
    </mc:Choice>
    <mc:Fallback xmlns="">
      <p:transition spd="slow" advTm="6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325562"/>
          </a:xfrm>
        </p:spPr>
        <p:txBody>
          <a:bodyPr/>
          <a:lstStyle/>
          <a:p>
            <a:pPr algn="ctr"/>
            <a:r>
              <a:rPr lang="en-US" sz="5000" dirty="0" smtClean="0"/>
              <a:t>Tweet @ </a:t>
            </a:r>
            <a:r>
              <a:rPr lang="en-US" sz="5000" dirty="0" err="1" smtClean="0"/>
              <a:t>Indianafacs</a:t>
            </a:r>
            <a:endParaRPr lang="en-US" sz="50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752600"/>
            <a:ext cx="85344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970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000">
        <p:random/>
      </p:transition>
    </mc:Choice>
    <mc:Fallback xmlns="">
      <p:transition spd="slow" advTm="6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"/>
            <a:ext cx="79248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Did you answer yes to any of these 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066800"/>
            <a:ext cx="8229600" cy="4525963"/>
          </a:xfrm>
        </p:spPr>
        <p:txBody>
          <a:bodyPr>
            <a:noAutofit/>
          </a:bodyPr>
          <a:lstStyle/>
          <a:p>
            <a:r>
              <a:rPr lang="en-US" sz="2500" dirty="0" smtClean="0"/>
              <a:t>Do you like helping others?</a:t>
            </a:r>
          </a:p>
          <a:p>
            <a:r>
              <a:rPr lang="en-US" sz="2500" dirty="0" smtClean="0"/>
              <a:t>Do you like working with young children?</a:t>
            </a:r>
          </a:p>
          <a:p>
            <a:r>
              <a:rPr lang="en-US" sz="2500" dirty="0" smtClean="0"/>
              <a:t>Are you interested in Nutrition?</a:t>
            </a:r>
          </a:p>
          <a:p>
            <a:r>
              <a:rPr lang="en-US" sz="2500" dirty="0" smtClean="0"/>
              <a:t>Do you stay up to date on the latest trends in Fashion?</a:t>
            </a:r>
          </a:p>
          <a:p>
            <a:r>
              <a:rPr lang="en-US" sz="2500" dirty="0" smtClean="0"/>
              <a:t>Do you watch HGTV or design shows?</a:t>
            </a:r>
          </a:p>
          <a:p>
            <a:r>
              <a:rPr lang="en-US" sz="2500" dirty="0" smtClean="0"/>
              <a:t>Are you interested in Culinary Arts?</a:t>
            </a:r>
          </a:p>
          <a:p>
            <a:r>
              <a:rPr lang="en-US" sz="2500" dirty="0" smtClean="0"/>
              <a:t>Is your favorite class a Family and Consumer Sciences class?</a:t>
            </a:r>
          </a:p>
          <a:p>
            <a:r>
              <a:rPr lang="en-US" sz="2500" dirty="0" smtClean="0"/>
              <a:t>Do you like FCCLA?</a:t>
            </a:r>
          </a:p>
        </p:txBody>
      </p:sp>
    </p:spTree>
    <p:extLst>
      <p:ext uri="{BB962C8B-B14F-4D97-AF65-F5344CB8AC3E}">
        <p14:creationId xmlns:p14="http://schemas.microsoft.com/office/powerpoint/2010/main" val="2629488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8000">
        <p:random/>
      </p:transition>
    </mc:Choice>
    <mc:Fallback xmlns="">
      <p:transition spd="slow" advTm="8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All of the questions have one thing in common….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They describe the job of a Family and Consumer Sciences teacher.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36999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000">
        <p:random/>
      </p:transition>
    </mc:Choice>
    <mc:Fallback xmlns="">
      <p:transition spd="slow" advTm="6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Family and Consumer Sciences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As a Family and Consumer Sciences teacher you can make a lifelong impact on young people through education that provides</a:t>
            </a:r>
            <a:r>
              <a:rPr lang="en-US" dirty="0"/>
              <a:t> </a:t>
            </a:r>
            <a:r>
              <a:rPr lang="en-US" dirty="0" smtClean="0"/>
              <a:t>students </a:t>
            </a:r>
            <a:r>
              <a:rPr lang="en-US" dirty="0"/>
              <a:t>the opportunity to explore </a:t>
            </a:r>
            <a:r>
              <a:rPr lang="en-US" dirty="0" smtClean="0"/>
              <a:t>and prepare </a:t>
            </a:r>
            <a:r>
              <a:rPr lang="en-US" dirty="0"/>
              <a:t>for careers in culinary, </a:t>
            </a:r>
            <a:r>
              <a:rPr lang="en-US" dirty="0" smtClean="0"/>
              <a:t>nutrition, dietetics</a:t>
            </a:r>
            <a:r>
              <a:rPr lang="en-US" dirty="0"/>
              <a:t>, education, early </a:t>
            </a:r>
            <a:r>
              <a:rPr lang="en-US" dirty="0" smtClean="0"/>
              <a:t>childhood, fashion </a:t>
            </a:r>
            <a:r>
              <a:rPr lang="en-US" dirty="0"/>
              <a:t>design, interior design, </a:t>
            </a:r>
            <a:r>
              <a:rPr lang="en-US" dirty="0" smtClean="0"/>
              <a:t>textiles, tourism </a:t>
            </a:r>
            <a:r>
              <a:rPr lang="en-US" dirty="0"/>
              <a:t>and hospitality, food </a:t>
            </a:r>
            <a:r>
              <a:rPr lang="en-US" dirty="0" smtClean="0"/>
              <a:t>science, social </a:t>
            </a:r>
            <a:r>
              <a:rPr lang="en-US" dirty="0"/>
              <a:t>services and many human </a:t>
            </a:r>
            <a:r>
              <a:rPr lang="en-US" dirty="0" smtClean="0"/>
              <a:t>services related </a:t>
            </a:r>
            <a:r>
              <a:rPr lang="en-US" dirty="0"/>
              <a:t>careers.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145" y="4038600"/>
            <a:ext cx="5867400" cy="2575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2910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000">
        <p:random/>
      </p:transition>
    </mc:Choice>
    <mc:Fallback xmlns="">
      <p:transition spd="slow" advTm="6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I choose FACS, can I get a job?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600" dirty="0" smtClean="0"/>
              <a:t>Family and Consumer Sciences is experiencing a shortage of candidates for the jobs available</a:t>
            </a:r>
          </a:p>
          <a:p>
            <a:r>
              <a:rPr lang="en-US" sz="3600" dirty="0" smtClean="0"/>
              <a:t>Placement is at 100% in Indiana for candidates.</a:t>
            </a:r>
          </a:p>
          <a:p>
            <a:r>
              <a:rPr lang="en-US" sz="3600" dirty="0" smtClean="0"/>
              <a:t>According to the article, “</a:t>
            </a:r>
            <a:r>
              <a:rPr lang="en-US" sz="3600" dirty="0"/>
              <a:t>10 Best Degrees For Finding A </a:t>
            </a:r>
            <a:r>
              <a:rPr lang="en-US" sz="3600" dirty="0" smtClean="0"/>
              <a:t>Job,” by Andrea </a:t>
            </a:r>
            <a:r>
              <a:rPr lang="en-US" sz="3600" dirty="0" err="1" smtClean="0"/>
              <a:t>Argueta</a:t>
            </a:r>
            <a:endParaRPr lang="en-US" sz="3600" dirty="0"/>
          </a:p>
          <a:p>
            <a:pPr lvl="1"/>
            <a:r>
              <a:rPr lang="en-US" sz="3200" i="1" dirty="0" smtClean="0"/>
              <a:t>Family and Consumer Sciences degrees rank in the top 10 best degrees for finding a job.</a:t>
            </a:r>
            <a:endParaRPr lang="en-US" sz="3200" i="1" dirty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71337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000">
        <p:random/>
      </p:transition>
    </mc:Choice>
    <mc:Fallback xmlns="">
      <p:transition spd="slow" advTm="6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can I go to school?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600" dirty="0" smtClean="0"/>
              <a:t>Ball State University</a:t>
            </a:r>
          </a:p>
          <a:p>
            <a:pPr lvl="1"/>
            <a:r>
              <a:rPr lang="en-US" sz="3200" dirty="0" smtClean="0"/>
              <a:t>pstigall@bsu.edu</a:t>
            </a:r>
          </a:p>
          <a:p>
            <a:r>
              <a:rPr lang="en-US" sz="3600" dirty="0" smtClean="0"/>
              <a:t>Indiana State University</a:t>
            </a:r>
          </a:p>
          <a:p>
            <a:r>
              <a:rPr lang="en-US" sz="3600" dirty="0" smtClean="0"/>
              <a:t>Purdue University</a:t>
            </a:r>
          </a:p>
          <a:p>
            <a:endParaRPr lang="en-US" sz="3600" dirty="0"/>
          </a:p>
          <a:p>
            <a:pPr marL="0" indent="0">
              <a:buNone/>
            </a:pPr>
            <a:r>
              <a:rPr lang="en-US" sz="3600" i="1" dirty="0" smtClean="0"/>
              <a:t>Indiana FCCLA offers a scholarship for a student pursuing a degree in FCS</a:t>
            </a:r>
            <a:r>
              <a:rPr lang="en-US" sz="36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77708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000">
        <p:random/>
      </p:transition>
    </mc:Choice>
    <mc:Fallback xmlns="">
      <p:transition spd="slow" advTm="6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can I contact?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dirty="0" smtClean="0"/>
              <a:t>Alyson L. McIntyre-Reiger</a:t>
            </a:r>
            <a:br>
              <a:rPr lang="en-US" sz="3600" dirty="0" smtClean="0"/>
            </a:br>
            <a:r>
              <a:rPr lang="en-US" sz="3000" dirty="0" smtClean="0"/>
              <a:t>State Program Leader- Family and Consumer Sciences</a:t>
            </a:r>
          </a:p>
          <a:p>
            <a:pPr marL="0" indent="0">
              <a:buNone/>
            </a:pPr>
            <a:r>
              <a:rPr lang="en-US" sz="3600" dirty="0" smtClean="0"/>
              <a:t>amreiger@doe.in.gov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245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000">
        <p:random/>
      </p:transition>
    </mc:Choice>
    <mc:Fallback xmlns="">
      <p:transition spd="slow" advTm="6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2761" y="304800"/>
            <a:ext cx="3058478" cy="1132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342900" y="2183130"/>
            <a:ext cx="84582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Contact</a:t>
            </a:r>
          </a:p>
          <a:p>
            <a:pPr algn="ctr"/>
            <a:r>
              <a:rPr lang="en-US" sz="2400" b="1" dirty="0" smtClean="0">
                <a:solidFill>
                  <a:prstClr val="black"/>
                </a:solidFill>
              </a:rPr>
              <a:t>Jennifer </a:t>
            </a:r>
            <a:r>
              <a:rPr lang="en-US" sz="2400" b="1" dirty="0">
                <a:solidFill>
                  <a:prstClr val="black"/>
                </a:solidFill>
              </a:rPr>
              <a:t>Rosselot </a:t>
            </a:r>
            <a:r>
              <a:rPr lang="en-US" sz="2400" b="1" dirty="0" smtClean="0">
                <a:solidFill>
                  <a:prstClr val="black"/>
                </a:solidFill>
              </a:rPr>
              <a:t>Wilkins</a:t>
            </a:r>
          </a:p>
          <a:p>
            <a:pPr algn="ctr"/>
            <a:r>
              <a:rPr lang="en-US" sz="2000" dirty="0" smtClean="0">
                <a:solidFill>
                  <a:prstClr val="black"/>
                </a:solidFill>
              </a:rPr>
              <a:t>undergraduate </a:t>
            </a:r>
            <a:r>
              <a:rPr lang="en-US" sz="2000" dirty="0">
                <a:solidFill>
                  <a:prstClr val="black"/>
                </a:solidFill>
              </a:rPr>
              <a:t>academic advisor </a:t>
            </a:r>
          </a:p>
          <a:p>
            <a:pPr algn="ctr"/>
            <a:r>
              <a:rPr lang="en-US" sz="2400" b="1" dirty="0">
                <a:solidFill>
                  <a:prstClr val="black"/>
                </a:solidFill>
              </a:rPr>
              <a:t>e-mail: </a:t>
            </a:r>
            <a:r>
              <a:rPr lang="en-US" sz="2400" b="1" u="sng" dirty="0">
                <a:solidFill>
                  <a:prstClr val="black"/>
                </a:solidFill>
                <a:hlinkClick r:id="rId3"/>
              </a:rPr>
              <a:t>jrosselo@purdue.edu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en-US" sz="2400" b="1" dirty="0" smtClean="0">
                <a:solidFill>
                  <a:prstClr val="black"/>
                </a:solidFill>
              </a:rPr>
              <a:t>   (</a:t>
            </a:r>
            <a:r>
              <a:rPr lang="en-US" sz="2400" b="1" dirty="0">
                <a:solidFill>
                  <a:prstClr val="black"/>
                </a:solidFill>
              </a:rPr>
              <a:t>765) 494-8533</a:t>
            </a:r>
            <a:endParaRPr lang="en-US" sz="2400" dirty="0">
              <a:solidFill>
                <a:prstClr val="black"/>
              </a:solidFill>
            </a:endParaRPr>
          </a:p>
          <a:p>
            <a:pPr algn="ctr"/>
            <a:endParaRPr lang="en-US" dirty="0" smtClean="0">
              <a:solidFill>
                <a:prstClr val="black"/>
              </a:solidFill>
            </a:endParaRPr>
          </a:p>
          <a:p>
            <a:pPr algn="ctr"/>
            <a:r>
              <a:rPr lang="en-US" dirty="0" smtClean="0">
                <a:solidFill>
                  <a:prstClr val="black"/>
                </a:solidFill>
                <a:hlinkClick r:id="rId4"/>
              </a:rPr>
              <a:t>http://www.purdue.edu/hhs/hdfs/undergraduate/majors/FCSE.php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>
                <a:solidFill>
                  <a:prstClr val="black"/>
                </a:solidFill>
              </a:rPr>
              <a:t> </a:t>
            </a:r>
          </a:p>
          <a:p>
            <a:pPr algn="ctr"/>
            <a:endParaRPr lang="en-US" sz="2000" dirty="0" smtClean="0">
              <a:solidFill>
                <a:prstClr val="black"/>
              </a:solidFill>
            </a:endParaRPr>
          </a:p>
          <a:p>
            <a:pPr algn="ctr"/>
            <a:r>
              <a:rPr lang="en-US" dirty="0" smtClean="0">
                <a:solidFill>
                  <a:prstClr val="black"/>
                </a:solidFill>
              </a:rPr>
              <a:t>For </a:t>
            </a:r>
            <a:r>
              <a:rPr lang="en-US" dirty="0">
                <a:solidFill>
                  <a:prstClr val="black"/>
                </a:solidFill>
              </a:rPr>
              <a:t>all teacher-education majors, </a:t>
            </a:r>
            <a:endParaRPr lang="en-US" dirty="0" smtClean="0">
              <a:solidFill>
                <a:prstClr val="black"/>
              </a:solidFill>
            </a:endParaRPr>
          </a:p>
          <a:p>
            <a:pPr algn="ctr"/>
            <a:r>
              <a:rPr lang="en-US" u="sng" dirty="0" smtClean="0">
                <a:solidFill>
                  <a:prstClr val="black"/>
                </a:solidFill>
                <a:hlinkClick r:id="rId5"/>
              </a:rPr>
              <a:t>http</a:t>
            </a:r>
            <a:r>
              <a:rPr lang="en-US" u="sng" dirty="0">
                <a:solidFill>
                  <a:prstClr val="black"/>
                </a:solidFill>
                <a:hlinkClick r:id="rId5"/>
              </a:rPr>
              <a:t>://www.teach.purdue.edu/becomeateacher/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8922" y="1490008"/>
            <a:ext cx="890615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prstClr val="black"/>
                </a:solidFill>
              </a:rPr>
              <a:t>Family and Consumer Sciences Education</a:t>
            </a:r>
            <a:endParaRPr lang="en-US" sz="4000" dirty="0">
              <a:solidFill>
                <a:prstClr val="black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742" y="5181600"/>
            <a:ext cx="4292517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9108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000">
        <p:random/>
      </p:transition>
    </mc:Choice>
    <mc:Fallback xmlns="">
      <p:transition spd="slow" advTm="6000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514" y="76200"/>
            <a:ext cx="7924800" cy="1143000"/>
          </a:xfrm>
        </p:spPr>
        <p:txBody>
          <a:bodyPr/>
          <a:lstStyle/>
          <a:p>
            <a:r>
              <a:rPr lang="en-US" dirty="0" smtClean="0"/>
              <a:t>Vincennes University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98417" y="1219200"/>
            <a:ext cx="6019800" cy="5486400"/>
          </a:xfrm>
        </p:spPr>
        <p:txBody>
          <a:bodyPr>
            <a:normAutofit/>
          </a:bodyPr>
          <a:lstStyle/>
          <a:p>
            <a:r>
              <a:rPr lang="en-US" sz="4000" dirty="0"/>
              <a:t>Family &amp; Consumer Sciences Education A.S. Degree offered</a:t>
            </a:r>
          </a:p>
          <a:p>
            <a:r>
              <a:rPr lang="en-US" sz="4000" dirty="0"/>
              <a:t>Students complete the 2 year A.S. degree at VU and then must transfer to a 4 year school to complete the B.S. degree </a:t>
            </a:r>
          </a:p>
          <a:p>
            <a:endParaRPr lang="en-US" dirty="0"/>
          </a:p>
        </p:txBody>
      </p:sp>
      <p:pic>
        <p:nvPicPr>
          <p:cNvPr id="4" name="Picture 3" descr="VU Firs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00800" y="2286000"/>
            <a:ext cx="2046514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581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000">
        <p:random/>
      </p:transition>
    </mc:Choice>
    <mc:Fallback xmlns="">
      <p:transition spd="slow" advTm="6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114</TotalTime>
  <Words>349</Words>
  <Application>Microsoft Office PowerPoint</Application>
  <PresentationFormat>On-screen Show (4:3)</PresentationFormat>
  <Paragraphs>45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Office Theme</vt:lpstr>
      <vt:lpstr>Horizon</vt:lpstr>
      <vt:lpstr>1_Horizon</vt:lpstr>
      <vt:lpstr>Your Future</vt:lpstr>
      <vt:lpstr>Did you answer yes to any of these questions?</vt:lpstr>
      <vt:lpstr>All of the questions have one thing in common….</vt:lpstr>
      <vt:lpstr>What is Family and Consumer Sciences</vt:lpstr>
      <vt:lpstr>If I choose FACS, can I get a job?</vt:lpstr>
      <vt:lpstr>Where can I go to school?</vt:lpstr>
      <vt:lpstr>Who can I contact?</vt:lpstr>
      <vt:lpstr>PowerPoint Presentation</vt:lpstr>
      <vt:lpstr>Vincennes University</vt:lpstr>
      <vt:lpstr>Choose Facs Education @ Ball State</vt:lpstr>
      <vt:lpstr>PowerPoint Presentation</vt:lpstr>
      <vt:lpstr>Join Indiana fACS on facebook</vt:lpstr>
      <vt:lpstr>Tweet @ Indianafacs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Your Future</dc:title>
  <dc:creator>Alyson McIntyre-Reiger</dc:creator>
  <cp:lastModifiedBy>LeslieG</cp:lastModifiedBy>
  <cp:revision>19</cp:revision>
  <dcterms:created xsi:type="dcterms:W3CDTF">2013-10-23T13:04:41Z</dcterms:created>
  <dcterms:modified xsi:type="dcterms:W3CDTF">2014-04-17T15:41:51Z</dcterms:modified>
</cp:coreProperties>
</file>